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je0B9dXkw3wEhkMLbtIVmMw8sw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alternativa a é correta porque o método .replace() é usado para substituir partes de uma string por outra. Neste caso, substituir todas as ocorrências de "Python" por "JavaScript" muda efetivamente o texto da string original para refletir a nova linguagem mencionada, demonstrando uma manipulação direta e eficaz do conteúdo da string.</a:t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hyperlink" Target="https://cursos.alura.com.br/course/python-3-avancando-na-linguagem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30.gif"/><Relationship Id="rId7" Type="http://schemas.openxmlformats.org/officeDocument/2006/relationships/image" Target="../media/image36.png"/><Relationship Id="rId8" Type="http://schemas.openxmlformats.org/officeDocument/2006/relationships/hyperlink" Target="https://cursos.alura.com.br/course/python-3-avancando-na-linguagem/task/2513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5" Type="http://schemas.openxmlformats.org/officeDocument/2006/relationships/image" Target="../media/image4.png"/><Relationship Id="rId6" Type="http://schemas.openxmlformats.org/officeDocument/2006/relationships/image" Target="../media/image30.gif"/><Relationship Id="rId7" Type="http://schemas.openxmlformats.org/officeDocument/2006/relationships/image" Target="../media/image36.png"/><Relationship Id="rId8" Type="http://schemas.openxmlformats.org/officeDocument/2006/relationships/hyperlink" Target="https://cursos.alura.com.br/course/python-3-avancando-na-linguagem/task/25132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3.gif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293" y="23187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Conhecendo e trabalhando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com listas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12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09800" y="90224"/>
            <a:ext cx="8924400" cy="4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150424" y="11452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109800" y="853225"/>
            <a:ext cx="89244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Listas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uma das estruturas de dados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mais versáteis e utilizadas.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4928800" y="1744525"/>
            <a:ext cx="3344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é especialmente útil em aplicações onde a coleção de itens precisa ser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dinâmica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como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adicionar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os itens armazenados.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755500" y="1744525"/>
            <a:ext cx="417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 permitem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armazena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coleção de itens em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única variável. Listas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mutáveis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 que seus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elementos podem ser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alterados após a lista ser criada. </a:t>
            </a:r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4865" y="144189"/>
            <a:ext cx="836411" cy="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9214" y="4477225"/>
            <a:ext cx="562050" cy="5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5" name="Google Shape;1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161949" y="1562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394048" y="972725"/>
            <a:ext cx="83559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criar uma lista, utilizamos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colchetes []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para adicionar elementos a ela, podemos usar o método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.append()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2756050" y="2099750"/>
            <a:ext cx="3792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se estamos construindo um jogo da forca, podemos usar uma lista para guardar as letras que o jogador acertou: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00" y="2041850"/>
            <a:ext cx="2301600" cy="23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075" y="2243825"/>
            <a:ext cx="1955875" cy="19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1" name="Google Shape;20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4265500" y="137600"/>
            <a:ext cx="461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endParaRPr b="0" i="0" sz="3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324924" y="877550"/>
            <a:ext cx="84729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de adicionar elementos, as listas permitem a remoção com o método .remove(), a ordenação com .sort(), e muitas outras operações. Para acessar um elemento específico, basta referenciar seu índice, lembrando que em Python os índices começam em 0.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6">
            <a:alphaModFix/>
          </a:blip>
          <a:srcRect b="11863" l="4992" r="8036" t="14994"/>
          <a:stretch/>
        </p:blipFill>
        <p:spPr>
          <a:xfrm>
            <a:off x="165400" y="346325"/>
            <a:ext cx="2608225" cy="21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2910525" y="877550"/>
            <a:ext cx="588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letras_acertadas = []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letras_acertadas.append('a’)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letras_acertadas.append('b’)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print(letras_acertadas)  # Saída: ['a', 'b’]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1" name="Google Shape;2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2" name="Google Shape;2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4" name="Google Shape;2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164649" y="1381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Fundamentação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360622" y="1034025"/>
            <a:ext cx="84084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aspecto fundamental das listas é a possibilidade de iterar sobre seus elementos. 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1262800" y="2058550"/>
            <a:ext cx="671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pode ser feito através de um </a:t>
            </a:r>
            <a:r>
              <a:rPr b="1" i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for</a:t>
            </a:r>
            <a:r>
              <a:rPr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permitindo, por exemplo, verificar se uma letra escolhida pelo jogador está na palavra secreta: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6" name="Google Shape;2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259974" y="306220"/>
            <a:ext cx="867620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Fundamentação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442148" y="952500"/>
            <a:ext cx="82983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palavra_secreta = "gato“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tentativa = input("Digite uma letra: 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tentativa in palavra_secreta: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letras_acertadas.append(tentativa)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flexibilidade faz das listas uma ferramenta essencial para programadores, especialmente na manipulação de dados e no desenvolvimento de jogos e outras aplicações interativas.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5" name="Google Shape;2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7" name="Google Shape;23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 txBox="1"/>
          <p:nvPr/>
        </p:nvSpPr>
        <p:spPr>
          <a:xfrm>
            <a:off x="179250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259975" y="714325"/>
            <a:ext cx="8486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trabalhando com listas em Python, qual método é usado para adicionar um novo item, como uma letra acertada em um jogo da forca?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letras_acertadas.insert('a')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letras_acertadas.append('a')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letras_acertadas.add('a')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letras_acertadas.push('a')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6615" y="1918948"/>
            <a:ext cx="1242475" cy="11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/>
        </p:nvSpPr>
        <p:spPr>
          <a:xfrm>
            <a:off x="4709650" y="2950075"/>
            <a:ext cx="40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7" name="Google Shape;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8" name="Google Shape;24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0" name="Google Shape;2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231150" y="189500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04025" y="746700"/>
            <a:ext cx="86226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trabalhando com listas em Python, qual método é usado para adicionar um novo item, como uma letra acertada em um jogo da forca?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letras_acertadas.insert('a')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letras_acertadas.append('a')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letras_acertadas.add('a')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letras_acertadas.push('a’)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i="1"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i="1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letras_acertadas.append('a')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/>
        </p:nvSpPr>
        <p:spPr>
          <a:xfrm>
            <a:off x="173500" y="1505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 txBox="1"/>
          <p:nvPr/>
        </p:nvSpPr>
        <p:spPr>
          <a:xfrm>
            <a:off x="640925" y="1008450"/>
            <a:ext cx="4638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listas em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estruturas de dados flexíveis e poderosas, essenciais para coletar e manipular dados dinamicamente em programas e jogos.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4">
            <a:alphaModFix/>
          </a:blip>
          <a:srcRect b="19579" l="20230" r="21386" t="19292"/>
          <a:stretch/>
        </p:blipFill>
        <p:spPr>
          <a:xfrm>
            <a:off x="5279825" y="867913"/>
            <a:ext cx="2846325" cy="29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6150" y="150539"/>
            <a:ext cx="834300" cy="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4747" y="4375475"/>
            <a:ext cx="641976" cy="5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0" name="Google Shape;2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1" name="Google Shape;27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3" name="Google Shape;27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5" name="Google Shape;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6" name="Google Shape;2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8" name="Google Shape;28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Estrutura de dados: List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1" name="Google Shape;29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https://cursos.alura.com.br/course/python-3-avancando-na-linguagem/task/25131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2371835" y="1263918"/>
            <a:ext cx="5113876" cy="163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estrutura de dados List em Python permite armazenar uma coleção ordenada e mutável de itens. É versátil para manipulação de dados, suportando operações como adição, remoção e busca de elementos.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63512" y="768104"/>
            <a:ext cx="1075883" cy="110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981" y="1081081"/>
            <a:ext cx="2058276" cy="305512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294369" y="220950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5" name="Google Shape;3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6" name="Google Shape;3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8" name="Google Shape;3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Guardando as letras acertadas</a:t>
            </a:r>
            <a:endParaRPr/>
          </a:p>
        </p:txBody>
      </p:sp>
      <p:sp>
        <p:nvSpPr>
          <p:cNvPr id="310" name="Google Shape;310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1" name="Google Shape;31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https://cursos.alura.com.br/course/python-3-avancando-na-linguagem/task/25132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4" name="Google Shape;314;p20"/>
          <p:cNvSpPr txBox="1"/>
          <p:nvPr/>
        </p:nvSpPr>
        <p:spPr>
          <a:xfrm>
            <a:off x="2371835" y="1263918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guardar as letras acertadas em um jogo da forca, utilize uma lista em Python. Inicie com uma lista vazia e adicione as letras acertadas pelo jogador usando o método .append(), facilitando o rastreamento do progresso do jogo.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63512" y="785234"/>
            <a:ext cx="1075883" cy="107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0981" y="1081081"/>
            <a:ext cx="2058276" cy="305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0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294369" y="3823157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5" name="Google Shape;3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6" name="Google Shape;3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8" name="Google Shape;3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231150" y="18949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258018" y="897350"/>
            <a:ext cx="85110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como criar, manipular e utilizar listas em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armazenar letras acertadas em um jogo da forca, destacando métodos essenciais como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.append()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.remove()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fundamentais para o desenvolvimento de jogos interativos.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4111350" y="3027275"/>
            <a:ext cx="383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 próxima aula, vamos </a:t>
            </a:r>
            <a:r>
              <a:rPr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conhecer e desenvolver operações com tuplas.</a:t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 rotWithShape="1">
          <a:blip r:embed="rId6">
            <a:alphaModFix/>
          </a:blip>
          <a:srcRect b="20946" l="0" r="11715" t="18601"/>
          <a:stretch/>
        </p:blipFill>
        <p:spPr>
          <a:xfrm>
            <a:off x="1820775" y="2895000"/>
            <a:ext cx="2341100" cy="16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8" name="Google Shape;3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9" name="Google Shape;3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1" name="Google Shape;34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202325" y="16207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9" name="Google Shape;3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0" name="Google Shape;3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2" name="Google Shape;35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1" name="Google Shape;3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3" name="Google Shape;3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64" name="Google Shape;36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5" name="Google Shape;365;p24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2" name="Google Shape;3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4" name="Google Shape;37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5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30318" y="1335102"/>
            <a:ext cx="58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Aprender como as listas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podem ser usadas para armazenar e manipular dados.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0225" y="1101700"/>
            <a:ext cx="1575675" cy="15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"Python Crash Course" por Eric Matthes, um capítulo dedicado a listas e estruturas de dados.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PythonAnywhere (pythonanywhere.com) ou Repl.it (replit.com), ambas plataformas suportam Python e são ideais para testar e compartilhar seus códigos.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955850" y="3165100"/>
            <a:ext cx="7879500" cy="124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6925" y="3249100"/>
            <a:ext cx="1061000" cy="10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47380" y="1158923"/>
            <a:ext cx="4529029" cy="2825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Foi apresentado a manipulação de </a:t>
            </a:r>
            <a:r>
              <a:rPr b="0" i="1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métodos para encontrar letras dentro de uma palavra, preparando os alunos para entender como armazenar e verificar palpites em um jogo da forca.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454" y="994850"/>
            <a:ext cx="3173424" cy="32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226600" y="22015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5182500" y="1917600"/>
            <a:ext cx="36270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se pergunta: "Como posso usar listas para monitorar quais letras foram corretamente adivinhadas e ainda manter a estrutura da palavra secreta intacta?"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226600" y="899525"/>
            <a:ext cx="8653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Isabele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uma desenvolvedora iniciante, está criando seu primeiro jogo da forca em Python!</a:t>
            </a:r>
            <a:endParaRPr b="1" sz="1600"/>
          </a:p>
        </p:txBody>
      </p:sp>
      <p:sp>
        <p:nvSpPr>
          <p:cNvPr id="124" name="Google Shape;124;p6"/>
          <p:cNvSpPr txBox="1"/>
          <p:nvPr/>
        </p:nvSpPr>
        <p:spPr>
          <a:xfrm>
            <a:off x="226600" y="1995475"/>
            <a:ext cx="341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 entende a lógica básica do jogo, mas está confusa sobre como usar listas para guardar as letras que o jogador já acertou.</a:t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2300" y="1906500"/>
            <a:ext cx="16002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79225" y="1505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449925" y="991238"/>
            <a:ext cx="4168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Isabele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organizar as letras acertadas em uma lista de forma que ela possa facilmente verificar o progresso do jogador?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525" y="1109350"/>
            <a:ext cx="3507276" cy="23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9475" y="3835725"/>
            <a:ext cx="776025" cy="7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1803100" y="4176150"/>
            <a:ext cx="785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Registre a sua resposta e compartilhe!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167700" y="1562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40875" y="2127700"/>
            <a:ext cx="54306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Quando o jogador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acertar</a:t>
            </a:r>
            <a:r>
              <a:rPr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uma letra, ela atualizará a lista substituindo o </a:t>
            </a:r>
            <a:r>
              <a:rPr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underscore</a:t>
            </a:r>
            <a:r>
              <a:rPr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pela letra correta na posição correspondente. </a:t>
            </a:r>
            <a:endParaRPr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6">
            <a:alphaModFix/>
          </a:blip>
          <a:srcRect b="0" l="27364" r="26074" t="0"/>
          <a:stretch/>
        </p:blipFill>
        <p:spPr>
          <a:xfrm>
            <a:off x="5941050" y="900825"/>
            <a:ext cx="2708075" cy="3410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477250" y="864950"/>
            <a:ext cx="528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Isabele pode iniciar uma lista com espaços representados por </a:t>
            </a:r>
            <a:r>
              <a:rPr b="1"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underscores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("_")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cada letra da palavra secreta.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 amt="31000"/>
          </a:blip>
          <a:srcRect b="6577" l="11099" r="9447" t="11104"/>
          <a:stretch/>
        </p:blipFill>
        <p:spPr>
          <a:xfrm flipH="1">
            <a:off x="2352651" y="219437"/>
            <a:ext cx="4398075" cy="4556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2" name="Google Shape;1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156175" y="1389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269850" y="866250"/>
            <a:ext cx="83841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para a palavra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"python"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lista inicial seria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['_', '_', '_', '_', '_', '_'].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o jogador adivinhar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lista é atualizada para ['p', '_', '_', '_', '_', '_'].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método é eficaz e intuitivo, permitindo que tanto o programador quanto o jogador acompanhem facilmente o progresso do jogo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